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79628"/>
  </p:normalViewPr>
  <p:slideViewPr>
    <p:cSldViewPr snapToGrid="0">
      <p:cViewPr varScale="1">
        <p:scale>
          <a:sx n="153" d="100"/>
          <a:sy n="153" d="100"/>
        </p:scale>
        <p:origin x="7192"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5/19/25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5/19/25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0.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6432410"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grpSp>
        <p:nvGrpSpPr>
          <p:cNvPr id="13" name="Group 12">
            <a:extLst>
              <a:ext uri="{FF2B5EF4-FFF2-40B4-BE49-F238E27FC236}">
                <a16:creationId xmlns:a16="http://schemas.microsoft.com/office/drawing/2014/main" id="{C46BE3D9-D773-EB46-B247-A061D8EBEC62}"/>
              </a:ext>
            </a:extLst>
          </p:cNvPr>
          <p:cNvGrpSpPr/>
          <p:nvPr/>
        </p:nvGrpSpPr>
        <p:grpSpPr>
          <a:xfrm>
            <a:off x="4232006" y="4015791"/>
            <a:ext cx="1968261" cy="2014229"/>
            <a:chOff x="5331561" y="4087965"/>
            <a:chExt cx="1968261" cy="2014229"/>
          </a:xfrm>
        </p:grpSpPr>
        <p:pic>
          <p:nvPicPr>
            <p:cNvPr id="14" name="Picture 2">
              <a:extLst>
                <a:ext uri="{FF2B5EF4-FFF2-40B4-BE49-F238E27FC236}">
                  <a16:creationId xmlns:a16="http://schemas.microsoft.com/office/drawing/2014/main" id="{6F71EAE8-F6DE-3815-AE8B-9DA785F20376}"/>
                </a:ext>
              </a:extLst>
            </p:cNvPr>
            <p:cNvPicPr>
              <a:picLocks noChangeAspect="1" noChangeArrowheads="1"/>
            </p:cNvPicPr>
            <p:nvPr/>
          </p:nvPicPr>
          <p:blipFill>
            <a:blip r:embed="rId6"/>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A63361B-0082-43BA-06AF-B297C46C824F}"/>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623153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1956548"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5">
            <a:duotone>
              <a:prstClr val="black"/>
              <a:schemeClr val="accent2">
                <a:tint val="45000"/>
                <a:satMod val="400000"/>
              </a:schemeClr>
            </a:duotone>
          </a:blip>
          <a:stretch>
            <a:fillRect/>
          </a:stretch>
        </p:blipFill>
        <p:spPr>
          <a:xfrm>
            <a:off x="1836160"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5">
            <a:duotone>
              <a:prstClr val="black"/>
              <a:srgbClr val="7030A0">
                <a:tint val="45000"/>
                <a:satMod val="400000"/>
              </a:srgbClr>
            </a:duotone>
          </a:blip>
          <a:stretch>
            <a:fillRect/>
          </a:stretch>
        </p:blipFill>
        <p:spPr>
          <a:xfrm flipH="1">
            <a:off x="4418454"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64495</TotalTime>
  <Words>2729</Words>
  <Application>Microsoft Macintosh PowerPoint</Application>
  <PresentationFormat>Widescreen</PresentationFormat>
  <Paragraphs>467</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157</cp:revision>
  <dcterms:created xsi:type="dcterms:W3CDTF">2023-11-14T16:04:34Z</dcterms:created>
  <dcterms:modified xsi:type="dcterms:W3CDTF">2025-05-19T20:01:11Z</dcterms:modified>
</cp:coreProperties>
</file>